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4204F-3FA9-8952-2840-951E5C96D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4F90F48-D72C-B54F-AA98-FC9FA89DC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7E144-012F-4266-88CB-376E2FB34338}" type="datetimeFigureOut">
              <a:rPr lang="fr-FR" smtClean="0"/>
              <a:t>26/05/2026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FE2DE7-2394-D45C-AC3B-550533B8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C57C14-9760-277B-29A3-A8FBE3C5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CC05-6AB4-4AC8-83A4-DF5DB6F0AA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15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E7B594F-8107-B5D8-E682-DDE83A7C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715854-36D0-C197-1BB8-A081B7EBC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C0927-B3FA-254A-2EB1-3FB572AE9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7E144-012F-4266-88CB-376E2FB34338}" type="datetimeFigureOut">
              <a:rPr lang="fr-FR" smtClean="0"/>
              <a:t>26/05/2026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03D61E-1096-5B37-7A77-45630E0157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FD8681-9903-CCEC-F9B8-31E26C643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DCC05-6AB4-4AC8-83A4-DF5DB6F0AA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1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>
            <a:extLst>
              <a:ext uri="{FF2B5EF4-FFF2-40B4-BE49-F238E27FC236}">
                <a16:creationId xmlns:a16="http://schemas.microsoft.com/office/drawing/2014/main" id="{1CB0DEC6-3DD3-C253-43CD-8920FC478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E81291B-66A8-DCD0-0E6C-87C56C2FF04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359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Gefluc Grenoble</dc:creator>
  <cp:lastModifiedBy>Gefluc Grenoble</cp:lastModifiedBy>
  <cp:revision>1</cp:revision>
  <dcterms:created xsi:type="dcterms:W3CDTF">2026-05-26T09:17:07Z</dcterms:created>
  <dcterms:modified xsi:type="dcterms:W3CDTF">2026-05-26T09:17:07Z</dcterms:modified>
</cp:coreProperties>
</file>